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07200" cy="9939338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 mediu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3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4-08T10:23:20.410"/>
    </inkml:context>
    <inkml:brush xml:id="br0">
      <inkml:brushProperty name="width" value="0.035" units="cm"/>
      <inkml:brushProperty name="height" value="0.21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DBDC45C9-A55F-2B82-7E7A-C4BCE325BB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titlu 2">
            <a:extLst>
              <a:ext uri="{FF2B5EF4-FFF2-40B4-BE49-F238E27FC236}">
                <a16:creationId xmlns:a16="http://schemas.microsoft.com/office/drawing/2014/main" id="{C24046EC-59E9-1F17-A9E1-A35D526B76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o-RO"/>
              <a:t>Faceți clic pentru a edita stilul de subtitlu coordonator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9CBE4795-D662-8EE9-D5D9-CF3DB5566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BF982-931A-4567-A774-5F5EFF0EAC00}" type="datetimeFigureOut">
              <a:rPr lang="ro-RO" smtClean="0"/>
              <a:t>16.04.2026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AE79472D-D012-2E31-AC88-7A1C9AE9A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9697D74F-BD97-60E8-1E18-8102B8E89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02C-2639-48B9-AFDD-73E8DBAC1BF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944334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BC9847AB-73BD-EBD0-8545-CE3389634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text vertical 2">
            <a:extLst>
              <a:ext uri="{FF2B5EF4-FFF2-40B4-BE49-F238E27FC236}">
                <a16:creationId xmlns:a16="http://schemas.microsoft.com/office/drawing/2014/main" id="{83D0D97E-6BDE-8A5E-1317-D3BC5FFDE3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16A15FB9-41C6-DFEB-BDAB-481ED106C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BF982-931A-4567-A774-5F5EFF0EAC00}" type="datetimeFigureOut">
              <a:rPr lang="ro-RO" smtClean="0"/>
              <a:t>16.04.2026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A88D727C-3697-0A89-82F8-0410F6FAC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5239CDE0-D77F-4C10-5151-58CE8A830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02C-2639-48B9-AFDD-73E8DBAC1BF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731058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vertical 1">
            <a:extLst>
              <a:ext uri="{FF2B5EF4-FFF2-40B4-BE49-F238E27FC236}">
                <a16:creationId xmlns:a16="http://schemas.microsoft.com/office/drawing/2014/main" id="{9BD08E9C-3A60-A29B-19ED-D2C9778710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text vertical 2">
            <a:extLst>
              <a:ext uri="{FF2B5EF4-FFF2-40B4-BE49-F238E27FC236}">
                <a16:creationId xmlns:a16="http://schemas.microsoft.com/office/drawing/2014/main" id="{50781739-F637-C12B-9357-06152EE60D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592BB7AC-B76C-73D5-135D-17E88A497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BF982-931A-4567-A774-5F5EFF0EAC00}" type="datetimeFigureOut">
              <a:rPr lang="ro-RO" smtClean="0"/>
              <a:t>16.04.2026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E929CFD0-BCAF-8CA0-E631-F07CBA67C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7EBC80ED-B8D8-FABF-1444-CF654F3B3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02C-2639-48B9-AFDD-73E8DBAC1BF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065183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09C7F4E0-5A74-15E9-568B-91D121F7C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27D27233-2FC5-7D8A-7777-B44763587E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0EDF6FBF-A539-6613-ECD7-8CFC92639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BF982-931A-4567-A774-5F5EFF0EAC00}" type="datetimeFigureOut">
              <a:rPr lang="ro-RO" smtClean="0"/>
              <a:t>16.04.2026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87885964-683D-0B80-2E5F-DF0349D2F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1FE64F4C-4412-4E1C-1A1C-E60CEFDBA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02C-2639-48B9-AFDD-73E8DBAC1BF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5022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98CAA5CC-7FC9-A5A9-3651-9D6152D72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B03DF767-A028-5487-8EF0-E6F18F93C6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EA644A43-62E2-B6E0-9DB1-7F877E37C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BF982-931A-4567-A774-5F5EFF0EAC00}" type="datetimeFigureOut">
              <a:rPr lang="ro-RO" smtClean="0"/>
              <a:t>16.04.2026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A16BD739-2B5A-2A87-2F57-E4F7EC8D8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44744D54-5F9D-4924-3336-FF190C9C8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02C-2639-48B9-AFDD-73E8DBAC1BF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758613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605815F4-D296-5634-F9FC-A38D1CC25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73A9589E-4F08-3612-A909-8382931DC6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conținut 3">
            <a:extLst>
              <a:ext uri="{FF2B5EF4-FFF2-40B4-BE49-F238E27FC236}">
                <a16:creationId xmlns:a16="http://schemas.microsoft.com/office/drawing/2014/main" id="{F315A720-9A59-4421-4687-35852EA752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id="{7B5E32BE-67A7-FD06-BDF8-AE4418747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BF982-931A-4567-A774-5F5EFF0EAC00}" type="datetimeFigureOut">
              <a:rPr lang="ro-RO" smtClean="0"/>
              <a:t>16.04.2026</a:t>
            </a:fld>
            <a:endParaRPr lang="ro-RO"/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F00D6037-EE87-402A-9984-BAA69B28F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F2115515-7E37-CA20-FCEA-3800581BA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02C-2639-48B9-AFDD-73E8DBAC1BF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519794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5B141F45-2D24-38F8-DAC7-7BCCFF9E9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B57FE15F-5AF5-A596-2AE1-051BCEA0EF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Substituent conținut 3">
            <a:extLst>
              <a:ext uri="{FF2B5EF4-FFF2-40B4-BE49-F238E27FC236}">
                <a16:creationId xmlns:a16="http://schemas.microsoft.com/office/drawing/2014/main" id="{600F1019-F99D-05D5-E00A-38AFB77A1D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5" name="Substituent text 4">
            <a:extLst>
              <a:ext uri="{FF2B5EF4-FFF2-40B4-BE49-F238E27FC236}">
                <a16:creationId xmlns:a16="http://schemas.microsoft.com/office/drawing/2014/main" id="{286E39E1-F889-0315-3B91-22BE4AE389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6" name="Substituent conținut 5">
            <a:extLst>
              <a:ext uri="{FF2B5EF4-FFF2-40B4-BE49-F238E27FC236}">
                <a16:creationId xmlns:a16="http://schemas.microsoft.com/office/drawing/2014/main" id="{7AD91019-16BC-6B57-B36A-828E5C9E61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7" name="Substituent dată 6">
            <a:extLst>
              <a:ext uri="{FF2B5EF4-FFF2-40B4-BE49-F238E27FC236}">
                <a16:creationId xmlns:a16="http://schemas.microsoft.com/office/drawing/2014/main" id="{35EA7CF7-49A8-0B3C-6CBF-D5EDB1AF9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BF982-931A-4567-A774-5F5EFF0EAC00}" type="datetimeFigureOut">
              <a:rPr lang="ro-RO" smtClean="0"/>
              <a:t>16.04.2026</a:t>
            </a:fld>
            <a:endParaRPr lang="ro-RO"/>
          </a:p>
        </p:txBody>
      </p:sp>
      <p:sp>
        <p:nvSpPr>
          <p:cNvPr id="8" name="Substituent subsol 7">
            <a:extLst>
              <a:ext uri="{FF2B5EF4-FFF2-40B4-BE49-F238E27FC236}">
                <a16:creationId xmlns:a16="http://schemas.microsoft.com/office/drawing/2014/main" id="{83D83B77-7B89-9253-9426-E25718C0E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ubstituent număr diapozitiv 8">
            <a:extLst>
              <a:ext uri="{FF2B5EF4-FFF2-40B4-BE49-F238E27FC236}">
                <a16:creationId xmlns:a16="http://schemas.microsoft.com/office/drawing/2014/main" id="{C5F97E37-BCB9-DD0D-4F3A-B75BB74BB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02C-2639-48B9-AFDD-73E8DBAC1BF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713649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90F1C876-0FB2-D776-FBBA-9C1420F0F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dată 2">
            <a:extLst>
              <a:ext uri="{FF2B5EF4-FFF2-40B4-BE49-F238E27FC236}">
                <a16:creationId xmlns:a16="http://schemas.microsoft.com/office/drawing/2014/main" id="{C0C902DE-94D7-6681-4B04-0F259A8F3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BF982-931A-4567-A774-5F5EFF0EAC00}" type="datetimeFigureOut">
              <a:rPr lang="ro-RO" smtClean="0"/>
              <a:t>16.04.2026</a:t>
            </a:fld>
            <a:endParaRPr lang="ro-RO"/>
          </a:p>
        </p:txBody>
      </p:sp>
      <p:sp>
        <p:nvSpPr>
          <p:cNvPr id="4" name="Substituent subsol 3">
            <a:extLst>
              <a:ext uri="{FF2B5EF4-FFF2-40B4-BE49-F238E27FC236}">
                <a16:creationId xmlns:a16="http://schemas.microsoft.com/office/drawing/2014/main" id="{3A6578C1-1154-9645-3A6C-ACF07BFC1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ubstituent număr diapozitiv 4">
            <a:extLst>
              <a:ext uri="{FF2B5EF4-FFF2-40B4-BE49-F238E27FC236}">
                <a16:creationId xmlns:a16="http://schemas.microsoft.com/office/drawing/2014/main" id="{CB6E0B43-5171-5289-C5A0-CD562DBFD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02C-2639-48B9-AFDD-73E8DBAC1BF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869276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dată 1">
            <a:extLst>
              <a:ext uri="{FF2B5EF4-FFF2-40B4-BE49-F238E27FC236}">
                <a16:creationId xmlns:a16="http://schemas.microsoft.com/office/drawing/2014/main" id="{9CC13F9E-1730-A3EE-DD03-CD3EC0A2F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BF982-931A-4567-A774-5F5EFF0EAC00}" type="datetimeFigureOut">
              <a:rPr lang="ro-RO" smtClean="0"/>
              <a:t>16.04.2026</a:t>
            </a:fld>
            <a:endParaRPr lang="ro-RO"/>
          </a:p>
        </p:txBody>
      </p:sp>
      <p:sp>
        <p:nvSpPr>
          <p:cNvPr id="3" name="Substituent subsol 2">
            <a:extLst>
              <a:ext uri="{FF2B5EF4-FFF2-40B4-BE49-F238E27FC236}">
                <a16:creationId xmlns:a16="http://schemas.microsoft.com/office/drawing/2014/main" id="{FC1977FB-94CC-A785-E6DC-DFDA359BC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ubstituent număr diapozitiv 3">
            <a:extLst>
              <a:ext uri="{FF2B5EF4-FFF2-40B4-BE49-F238E27FC236}">
                <a16:creationId xmlns:a16="http://schemas.microsoft.com/office/drawing/2014/main" id="{3F6C002B-C704-39F0-D07F-EC0613709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02C-2639-48B9-AFDD-73E8DBAC1BF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0583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01B76500-FB69-E545-8B82-49F63DF2E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58849D38-A8C2-5533-4CB7-9EA0ACA600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text 3">
            <a:extLst>
              <a:ext uri="{FF2B5EF4-FFF2-40B4-BE49-F238E27FC236}">
                <a16:creationId xmlns:a16="http://schemas.microsoft.com/office/drawing/2014/main" id="{8BBD8446-AC70-CBC1-B216-493D95CE64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id="{C3DD2901-AC7A-2DD9-3A8F-F71F0ED30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BF982-931A-4567-A774-5F5EFF0EAC00}" type="datetimeFigureOut">
              <a:rPr lang="ro-RO" smtClean="0"/>
              <a:t>16.04.2026</a:t>
            </a:fld>
            <a:endParaRPr lang="ro-RO"/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A9638449-D2D6-D39F-51A5-76C0BAD4D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89B0988D-9BB1-5ECE-0185-B45BFD593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02C-2639-48B9-AFDD-73E8DBAC1BF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039172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B842F09F-811F-6F09-8A81-A786A93BC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imagine 2">
            <a:extLst>
              <a:ext uri="{FF2B5EF4-FFF2-40B4-BE49-F238E27FC236}">
                <a16:creationId xmlns:a16="http://schemas.microsoft.com/office/drawing/2014/main" id="{A9148B6D-27FE-AF66-1879-CC2DDAB1AD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Substituent text 3">
            <a:extLst>
              <a:ext uri="{FF2B5EF4-FFF2-40B4-BE49-F238E27FC236}">
                <a16:creationId xmlns:a16="http://schemas.microsoft.com/office/drawing/2014/main" id="{7BFA3F22-28A3-03F7-41B8-3619D32B11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id="{5852A188-09E5-D74A-2025-3E4446668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BF982-931A-4567-A774-5F5EFF0EAC00}" type="datetimeFigureOut">
              <a:rPr lang="ro-RO" smtClean="0"/>
              <a:t>16.04.2026</a:t>
            </a:fld>
            <a:endParaRPr lang="ro-RO"/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02B6CCB8-2EA2-10DA-BBD7-96718B5A7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C842E374-678B-928E-658D-B69FBE63A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02C-2639-48B9-AFDD-73E8DBAC1BF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203447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titlu 1">
            <a:extLst>
              <a:ext uri="{FF2B5EF4-FFF2-40B4-BE49-F238E27FC236}">
                <a16:creationId xmlns:a16="http://schemas.microsoft.com/office/drawing/2014/main" id="{40F0206D-F5A8-53F4-9A52-1F81B4227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6CC297BD-6A3B-9EAE-F4DB-7F0E15708B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DD078028-EBA1-00B4-8DF9-4E6DD9C450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9BF982-931A-4567-A774-5F5EFF0EAC00}" type="datetimeFigureOut">
              <a:rPr lang="ro-RO" smtClean="0"/>
              <a:t>16.04.2026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BBA385CC-7B50-B965-9E58-6423CC3668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5C4245A8-2348-E472-8F70-9D66DC3560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19702C-2639-48B9-AFDD-73E8DBAC1BF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303412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tăText 1">
            <a:extLst>
              <a:ext uri="{FF2B5EF4-FFF2-40B4-BE49-F238E27FC236}">
                <a16:creationId xmlns:a16="http://schemas.microsoft.com/office/drawing/2014/main" id="{BC53F41A-DC6A-CBE0-78DF-E0F0492C1613}"/>
              </a:ext>
            </a:extLst>
          </p:cNvPr>
          <p:cNvSpPr txBox="1"/>
          <p:nvPr/>
        </p:nvSpPr>
        <p:spPr>
          <a:xfrm>
            <a:off x="304799" y="186813"/>
            <a:ext cx="19467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ROMÂNIA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JUDEȚUL CONSTANȚA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COMUNA TÂRGUȘOR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CONSILIUL LOCAL</a:t>
            </a:r>
            <a:endParaRPr kumimoji="0" lang="ro-RO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CasetăText 2">
            <a:extLst>
              <a:ext uri="{FF2B5EF4-FFF2-40B4-BE49-F238E27FC236}">
                <a16:creationId xmlns:a16="http://schemas.microsoft.com/office/drawing/2014/main" id="{DDE7966B-ED5D-3B47-6A61-5A6CA61601D6}"/>
              </a:ext>
            </a:extLst>
          </p:cNvPr>
          <p:cNvSpPr txBox="1"/>
          <p:nvPr/>
        </p:nvSpPr>
        <p:spPr>
          <a:xfrm>
            <a:off x="9448800" y="245868"/>
            <a:ext cx="21630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ANEXA Nr.1</a:t>
            </a:r>
            <a:endParaRPr lang="ro-RO" sz="11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La Hotărârea Nr.</a:t>
            </a:r>
            <a:r>
              <a:rPr lang="ro-RO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ro-RO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/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PREȘEDINTE DE ȘEDINȚĂ,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Consilier, </a:t>
            </a:r>
            <a:r>
              <a:rPr lang="en-US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kumimoji="0" lang="ro-RO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CasetăText 3">
            <a:extLst>
              <a:ext uri="{FF2B5EF4-FFF2-40B4-BE49-F238E27FC236}">
                <a16:creationId xmlns:a16="http://schemas.microsoft.com/office/drawing/2014/main" id="{FEDF9D00-4AF1-E0FE-B512-8B100D0B8215}"/>
              </a:ext>
            </a:extLst>
          </p:cNvPr>
          <p:cNvSpPr txBox="1"/>
          <p:nvPr/>
        </p:nvSpPr>
        <p:spPr>
          <a:xfrm>
            <a:off x="4041058" y="813100"/>
            <a:ext cx="3313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ORGANIGRAMA 202</a:t>
            </a:r>
            <a:r>
              <a:rPr lang="ro-RO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kumimoji="0" lang="ro-RO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Dreptunghi 4">
            <a:extLst>
              <a:ext uri="{FF2B5EF4-FFF2-40B4-BE49-F238E27FC236}">
                <a16:creationId xmlns:a16="http://schemas.microsoft.com/office/drawing/2014/main" id="{2D3CE5CE-048F-149A-7F3C-BCF90360A7A2}"/>
              </a:ext>
            </a:extLst>
          </p:cNvPr>
          <p:cNvSpPr/>
          <p:nvPr/>
        </p:nvSpPr>
        <p:spPr>
          <a:xfrm>
            <a:off x="1661651" y="1120877"/>
            <a:ext cx="1484671" cy="53094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CONSILIUL LOCAL</a:t>
            </a:r>
          </a:p>
        </p:txBody>
      </p:sp>
      <p:cxnSp>
        <p:nvCxnSpPr>
          <p:cNvPr id="9" name="Conector drept cu săgeată 8">
            <a:extLst>
              <a:ext uri="{FF2B5EF4-FFF2-40B4-BE49-F238E27FC236}">
                <a16:creationId xmlns:a16="http://schemas.microsoft.com/office/drawing/2014/main" id="{78F01BBE-2238-FD97-ADDC-C214604E71E5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3018503" y="1366684"/>
            <a:ext cx="4758813" cy="2697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Dreptunghi 9">
            <a:extLst>
              <a:ext uri="{FF2B5EF4-FFF2-40B4-BE49-F238E27FC236}">
                <a16:creationId xmlns:a16="http://schemas.microsoft.com/office/drawing/2014/main" id="{BEB26695-1290-0957-3A4E-82E9AF4C3825}"/>
              </a:ext>
            </a:extLst>
          </p:cNvPr>
          <p:cNvSpPr/>
          <p:nvPr/>
        </p:nvSpPr>
        <p:spPr>
          <a:xfrm>
            <a:off x="7777316" y="1216674"/>
            <a:ext cx="1877961" cy="353961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PRIMAR</a:t>
            </a:r>
          </a:p>
        </p:txBody>
      </p:sp>
      <p:cxnSp>
        <p:nvCxnSpPr>
          <p:cNvPr id="12" name="Conector drept cu săgeată 11">
            <a:extLst>
              <a:ext uri="{FF2B5EF4-FFF2-40B4-BE49-F238E27FC236}">
                <a16:creationId xmlns:a16="http://schemas.microsoft.com/office/drawing/2014/main" id="{113ED4F7-8001-49D5-25CF-C06E775DAFEE}"/>
              </a:ext>
            </a:extLst>
          </p:cNvPr>
          <p:cNvCxnSpPr/>
          <p:nvPr/>
        </p:nvCxnSpPr>
        <p:spPr>
          <a:xfrm>
            <a:off x="1907458" y="1651819"/>
            <a:ext cx="0" cy="3637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Dreptunghi 12">
            <a:extLst>
              <a:ext uri="{FF2B5EF4-FFF2-40B4-BE49-F238E27FC236}">
                <a16:creationId xmlns:a16="http://schemas.microsoft.com/office/drawing/2014/main" id="{FB5D5CBC-6C7F-4F4B-06E8-0351CEDD54CA}"/>
              </a:ext>
            </a:extLst>
          </p:cNvPr>
          <p:cNvSpPr/>
          <p:nvPr/>
        </p:nvSpPr>
        <p:spPr>
          <a:xfrm>
            <a:off x="1081550" y="2015614"/>
            <a:ext cx="1592821" cy="66859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SERVICIUL DE ALIMENTARE CU APĂ *</a:t>
            </a:r>
          </a:p>
        </p:txBody>
      </p:sp>
      <p:cxnSp>
        <p:nvCxnSpPr>
          <p:cNvPr id="15" name="Conector drept cu săgeată 14">
            <a:extLst>
              <a:ext uri="{FF2B5EF4-FFF2-40B4-BE49-F238E27FC236}">
                <a16:creationId xmlns:a16="http://schemas.microsoft.com/office/drawing/2014/main" id="{BBE3AD93-4AE7-7493-EEC4-67212824F5A5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8716297" y="1570635"/>
            <a:ext cx="1" cy="2531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Conector drept 16">
            <a:extLst>
              <a:ext uri="{FF2B5EF4-FFF2-40B4-BE49-F238E27FC236}">
                <a16:creationId xmlns:a16="http://schemas.microsoft.com/office/drawing/2014/main" id="{3491DF66-C953-3C28-FBC1-FC3F2AEFBFC0}"/>
              </a:ext>
            </a:extLst>
          </p:cNvPr>
          <p:cNvCxnSpPr/>
          <p:nvPr/>
        </p:nvCxnSpPr>
        <p:spPr>
          <a:xfrm flipH="1">
            <a:off x="3578942" y="1836106"/>
            <a:ext cx="68039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Conector drept cu săgeată 18">
            <a:extLst>
              <a:ext uri="{FF2B5EF4-FFF2-40B4-BE49-F238E27FC236}">
                <a16:creationId xmlns:a16="http://schemas.microsoft.com/office/drawing/2014/main" id="{6E46B993-B240-F7BA-F892-714DD8468FCB}"/>
              </a:ext>
            </a:extLst>
          </p:cNvPr>
          <p:cNvCxnSpPr/>
          <p:nvPr/>
        </p:nvCxnSpPr>
        <p:spPr>
          <a:xfrm>
            <a:off x="3578942" y="1848465"/>
            <a:ext cx="0" cy="3637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Dreptunghi 19">
            <a:extLst>
              <a:ext uri="{FF2B5EF4-FFF2-40B4-BE49-F238E27FC236}">
                <a16:creationId xmlns:a16="http://schemas.microsoft.com/office/drawing/2014/main" id="{9520BE83-11A5-AEB0-8A32-21B4DCC05AE0}"/>
              </a:ext>
            </a:extLst>
          </p:cNvPr>
          <p:cNvSpPr/>
          <p:nvPr/>
        </p:nvSpPr>
        <p:spPr>
          <a:xfrm>
            <a:off x="2821857" y="2159914"/>
            <a:ext cx="1592819" cy="31461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VICEPRIMAR</a:t>
            </a:r>
          </a:p>
        </p:txBody>
      </p:sp>
      <p:cxnSp>
        <p:nvCxnSpPr>
          <p:cNvPr id="26" name="Conector drept cu săgeată 25">
            <a:extLst>
              <a:ext uri="{FF2B5EF4-FFF2-40B4-BE49-F238E27FC236}">
                <a16:creationId xmlns:a16="http://schemas.microsoft.com/office/drawing/2014/main" id="{CF1C87B7-D2C4-6C58-174F-0F8FFB20B084}"/>
              </a:ext>
            </a:extLst>
          </p:cNvPr>
          <p:cNvCxnSpPr/>
          <p:nvPr/>
        </p:nvCxnSpPr>
        <p:spPr>
          <a:xfrm>
            <a:off x="10382865" y="1836106"/>
            <a:ext cx="0" cy="5433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Conector drept cu săgeată 29">
            <a:extLst>
              <a:ext uri="{FF2B5EF4-FFF2-40B4-BE49-F238E27FC236}">
                <a16:creationId xmlns:a16="http://schemas.microsoft.com/office/drawing/2014/main" id="{EEBB4066-F534-50EC-DE2F-5EE8A8CED26A}"/>
              </a:ext>
            </a:extLst>
          </p:cNvPr>
          <p:cNvCxnSpPr>
            <a:cxnSpLocks/>
            <a:stCxn id="20" idx="2"/>
          </p:cNvCxnSpPr>
          <p:nvPr/>
        </p:nvCxnSpPr>
        <p:spPr>
          <a:xfrm flipH="1">
            <a:off x="3618266" y="2474524"/>
            <a:ext cx="1" cy="4621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Dreptunghi 30">
            <a:extLst>
              <a:ext uri="{FF2B5EF4-FFF2-40B4-BE49-F238E27FC236}">
                <a16:creationId xmlns:a16="http://schemas.microsoft.com/office/drawing/2014/main" id="{2862B987-86B5-6206-8BE9-2351013C4FDA}"/>
              </a:ext>
            </a:extLst>
          </p:cNvPr>
          <p:cNvSpPr/>
          <p:nvPr/>
        </p:nvSpPr>
        <p:spPr>
          <a:xfrm>
            <a:off x="2458054" y="2936279"/>
            <a:ext cx="1376514" cy="936427"/>
          </a:xfrm>
          <a:prstGeom prst="rect">
            <a:avLst/>
          </a:prstGeom>
          <a:solidFill>
            <a:srgbClr val="FFFF00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ADMINISTRATIV</a:t>
            </a:r>
            <a:r>
              <a:rPr kumimoji="0" lang="ro-RO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ÎNTREȚINERE</a:t>
            </a:r>
            <a:endParaRPr kumimoji="0" lang="ro-RO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cxnSp>
        <p:nvCxnSpPr>
          <p:cNvPr id="33" name="Conector drept 32">
            <a:extLst>
              <a:ext uri="{FF2B5EF4-FFF2-40B4-BE49-F238E27FC236}">
                <a16:creationId xmlns:a16="http://schemas.microsoft.com/office/drawing/2014/main" id="{2A7FC8D6-EA62-D6A7-AB94-11F6A380363C}"/>
              </a:ext>
            </a:extLst>
          </p:cNvPr>
          <p:cNvCxnSpPr>
            <a:cxnSpLocks/>
          </p:cNvCxnSpPr>
          <p:nvPr/>
        </p:nvCxnSpPr>
        <p:spPr>
          <a:xfrm flipH="1">
            <a:off x="9104671" y="2379406"/>
            <a:ext cx="234007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Conector drept cu săgeată 35">
            <a:extLst>
              <a:ext uri="{FF2B5EF4-FFF2-40B4-BE49-F238E27FC236}">
                <a16:creationId xmlns:a16="http://schemas.microsoft.com/office/drawing/2014/main" id="{2B7580CC-E418-650B-825B-82A37418A59D}"/>
              </a:ext>
            </a:extLst>
          </p:cNvPr>
          <p:cNvCxnSpPr/>
          <p:nvPr/>
        </p:nvCxnSpPr>
        <p:spPr>
          <a:xfrm>
            <a:off x="9104671" y="2379406"/>
            <a:ext cx="0" cy="5014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Dreptunghi 36">
            <a:extLst>
              <a:ext uri="{FF2B5EF4-FFF2-40B4-BE49-F238E27FC236}">
                <a16:creationId xmlns:a16="http://schemas.microsoft.com/office/drawing/2014/main" id="{810F05EC-155E-B866-135C-0DC999692AE3}"/>
              </a:ext>
            </a:extLst>
          </p:cNvPr>
          <p:cNvSpPr/>
          <p:nvPr/>
        </p:nvSpPr>
        <p:spPr>
          <a:xfrm>
            <a:off x="8842762" y="2852619"/>
            <a:ext cx="1455174" cy="921703"/>
          </a:xfrm>
          <a:prstGeom prst="rect">
            <a:avLst/>
          </a:prstGeom>
          <a:solidFill>
            <a:srgbClr val="FFFF00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URBANISM, AMENAJAREA TERITORIULUI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cxnSp>
        <p:nvCxnSpPr>
          <p:cNvPr id="39" name="Conector drept cu săgeată 38">
            <a:extLst>
              <a:ext uri="{FF2B5EF4-FFF2-40B4-BE49-F238E27FC236}">
                <a16:creationId xmlns:a16="http://schemas.microsoft.com/office/drawing/2014/main" id="{181FEBD0-42A4-BEDF-6EC5-5911CE6CEC24}"/>
              </a:ext>
            </a:extLst>
          </p:cNvPr>
          <p:cNvCxnSpPr/>
          <p:nvPr/>
        </p:nvCxnSpPr>
        <p:spPr>
          <a:xfrm>
            <a:off x="11444748" y="2379406"/>
            <a:ext cx="0" cy="5014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Dreptunghi 39">
            <a:extLst>
              <a:ext uri="{FF2B5EF4-FFF2-40B4-BE49-F238E27FC236}">
                <a16:creationId xmlns:a16="http://schemas.microsoft.com/office/drawing/2014/main" id="{866C9F5D-5FC3-7308-CB76-D149A9CE32A4}"/>
              </a:ext>
            </a:extLst>
          </p:cNvPr>
          <p:cNvSpPr/>
          <p:nvPr/>
        </p:nvSpPr>
        <p:spPr>
          <a:xfrm>
            <a:off x="10726995" y="2880853"/>
            <a:ext cx="1465005" cy="1096296"/>
          </a:xfrm>
          <a:prstGeom prst="rect">
            <a:avLst/>
          </a:prstGeom>
          <a:solidFill>
            <a:srgbClr val="FFFF00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BUGET, FINANȚE, CONTABILITATE, SALARIZARE, IMPOZITE ȘI TAXE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cxnSp>
        <p:nvCxnSpPr>
          <p:cNvPr id="42" name="Conector drept cu săgeată 41">
            <a:extLst>
              <a:ext uri="{FF2B5EF4-FFF2-40B4-BE49-F238E27FC236}">
                <a16:creationId xmlns:a16="http://schemas.microsoft.com/office/drawing/2014/main" id="{F0D5347B-3DE0-22A1-C024-F7CD12F36605}"/>
              </a:ext>
            </a:extLst>
          </p:cNvPr>
          <p:cNvCxnSpPr>
            <a:cxnSpLocks/>
          </p:cNvCxnSpPr>
          <p:nvPr/>
        </p:nvCxnSpPr>
        <p:spPr>
          <a:xfrm>
            <a:off x="10382865" y="2379406"/>
            <a:ext cx="0" cy="18091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Dreptunghi 44">
            <a:extLst>
              <a:ext uri="{FF2B5EF4-FFF2-40B4-BE49-F238E27FC236}">
                <a16:creationId xmlns:a16="http://schemas.microsoft.com/office/drawing/2014/main" id="{7F04FA0B-35FD-2F79-200D-719A1A0758DD}"/>
              </a:ext>
            </a:extLst>
          </p:cNvPr>
          <p:cNvSpPr/>
          <p:nvPr/>
        </p:nvSpPr>
        <p:spPr>
          <a:xfrm>
            <a:off x="10274709" y="4201663"/>
            <a:ext cx="1150374" cy="670312"/>
          </a:xfrm>
          <a:prstGeom prst="rect">
            <a:avLst/>
          </a:prstGeom>
          <a:solidFill>
            <a:srgbClr val="FFFF00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POLIȚIA LOCALĂ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o-RO" dirty="0"/>
          </a:p>
        </p:txBody>
      </p:sp>
      <p:cxnSp>
        <p:nvCxnSpPr>
          <p:cNvPr id="47" name="Conector drept cu săgeată 46">
            <a:extLst>
              <a:ext uri="{FF2B5EF4-FFF2-40B4-BE49-F238E27FC236}">
                <a16:creationId xmlns:a16="http://schemas.microsoft.com/office/drawing/2014/main" id="{B41EBA33-4363-BA18-F261-8164FD815962}"/>
              </a:ext>
            </a:extLst>
          </p:cNvPr>
          <p:cNvCxnSpPr/>
          <p:nvPr/>
        </p:nvCxnSpPr>
        <p:spPr>
          <a:xfrm>
            <a:off x="6459794" y="1836106"/>
            <a:ext cx="0" cy="3761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Dreptunghi 47">
            <a:extLst>
              <a:ext uri="{FF2B5EF4-FFF2-40B4-BE49-F238E27FC236}">
                <a16:creationId xmlns:a16="http://schemas.microsoft.com/office/drawing/2014/main" id="{C7976E53-2BF9-F365-5529-7BA47AC43DFE}"/>
              </a:ext>
            </a:extLst>
          </p:cNvPr>
          <p:cNvSpPr/>
          <p:nvPr/>
        </p:nvSpPr>
        <p:spPr>
          <a:xfrm>
            <a:off x="5692870" y="2212258"/>
            <a:ext cx="1769817" cy="54330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SECRETAR GENERAL AL COMUNEI</a:t>
            </a:r>
          </a:p>
        </p:txBody>
      </p:sp>
      <p:cxnSp>
        <p:nvCxnSpPr>
          <p:cNvPr id="50" name="Conector drept cu săgeată 49">
            <a:extLst>
              <a:ext uri="{FF2B5EF4-FFF2-40B4-BE49-F238E27FC236}">
                <a16:creationId xmlns:a16="http://schemas.microsoft.com/office/drawing/2014/main" id="{A1EA6424-70E7-C279-05E1-4698EE616F6C}"/>
              </a:ext>
            </a:extLst>
          </p:cNvPr>
          <p:cNvCxnSpPr/>
          <p:nvPr/>
        </p:nvCxnSpPr>
        <p:spPr>
          <a:xfrm>
            <a:off x="6459794" y="2755558"/>
            <a:ext cx="0" cy="1252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Conector drept 51">
            <a:extLst>
              <a:ext uri="{FF2B5EF4-FFF2-40B4-BE49-F238E27FC236}">
                <a16:creationId xmlns:a16="http://schemas.microsoft.com/office/drawing/2014/main" id="{9EA3E327-E574-A651-6E1E-AC64F74ED902}"/>
              </a:ext>
            </a:extLst>
          </p:cNvPr>
          <p:cNvCxnSpPr>
            <a:cxnSpLocks/>
          </p:cNvCxnSpPr>
          <p:nvPr/>
        </p:nvCxnSpPr>
        <p:spPr>
          <a:xfrm>
            <a:off x="4984955" y="2880852"/>
            <a:ext cx="3048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Conector drept cu săgeată 56">
            <a:extLst>
              <a:ext uri="{FF2B5EF4-FFF2-40B4-BE49-F238E27FC236}">
                <a16:creationId xmlns:a16="http://schemas.microsoft.com/office/drawing/2014/main" id="{BBF0CBA1-6EA1-B5E5-5690-77D16515C4B7}"/>
              </a:ext>
            </a:extLst>
          </p:cNvPr>
          <p:cNvCxnSpPr>
            <a:cxnSpLocks/>
          </p:cNvCxnSpPr>
          <p:nvPr/>
        </p:nvCxnSpPr>
        <p:spPr>
          <a:xfrm>
            <a:off x="4975123" y="2880852"/>
            <a:ext cx="0" cy="3736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" name="Dreptunghi 58">
            <a:extLst>
              <a:ext uri="{FF2B5EF4-FFF2-40B4-BE49-F238E27FC236}">
                <a16:creationId xmlns:a16="http://schemas.microsoft.com/office/drawing/2014/main" id="{53BDE2A3-785B-FF67-01B5-F96643C7060F}"/>
              </a:ext>
            </a:extLst>
          </p:cNvPr>
          <p:cNvSpPr/>
          <p:nvPr/>
        </p:nvSpPr>
        <p:spPr>
          <a:xfrm>
            <a:off x="4621155" y="3254477"/>
            <a:ext cx="1071710" cy="471948"/>
          </a:xfrm>
          <a:prstGeom prst="rect">
            <a:avLst/>
          </a:prstGeom>
          <a:solidFill>
            <a:srgbClr val="FFFF00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AGRICOL CADASTRU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cxnSp>
        <p:nvCxnSpPr>
          <p:cNvPr id="61" name="Conector drept cu săgeată 60">
            <a:extLst>
              <a:ext uri="{FF2B5EF4-FFF2-40B4-BE49-F238E27FC236}">
                <a16:creationId xmlns:a16="http://schemas.microsoft.com/office/drawing/2014/main" id="{2A7E1B81-8AC3-9F7C-2DA0-19EF87D88621}"/>
              </a:ext>
            </a:extLst>
          </p:cNvPr>
          <p:cNvCxnSpPr>
            <a:cxnSpLocks/>
          </p:cNvCxnSpPr>
          <p:nvPr/>
        </p:nvCxnSpPr>
        <p:spPr>
          <a:xfrm>
            <a:off x="6459794" y="2880852"/>
            <a:ext cx="0" cy="3736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Dreptunghi 61">
            <a:extLst>
              <a:ext uri="{FF2B5EF4-FFF2-40B4-BE49-F238E27FC236}">
                <a16:creationId xmlns:a16="http://schemas.microsoft.com/office/drawing/2014/main" id="{54288596-7E4A-D5CE-7B44-854157711E08}"/>
              </a:ext>
            </a:extLst>
          </p:cNvPr>
          <p:cNvSpPr/>
          <p:nvPr/>
        </p:nvSpPr>
        <p:spPr>
          <a:xfrm>
            <a:off x="5771527" y="3189200"/>
            <a:ext cx="1501976" cy="1209490"/>
          </a:xfrm>
          <a:prstGeom prst="rect">
            <a:avLst/>
          </a:prstGeom>
          <a:solidFill>
            <a:srgbClr val="FFFF00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REGISTRATURĂ, RELAȚII CU PUBLICUL, STARE CIVILĂ ȘI  AUTORITATE TUTELARĂ</a:t>
            </a:r>
            <a:endParaRPr kumimoji="0" lang="ro-RO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cxnSp>
        <p:nvCxnSpPr>
          <p:cNvPr id="65" name="Conector drept cu săgeată 64">
            <a:extLst>
              <a:ext uri="{FF2B5EF4-FFF2-40B4-BE49-F238E27FC236}">
                <a16:creationId xmlns:a16="http://schemas.microsoft.com/office/drawing/2014/main" id="{55973B60-4AFA-DCD1-4F35-DE70F4EB923E}"/>
              </a:ext>
            </a:extLst>
          </p:cNvPr>
          <p:cNvCxnSpPr/>
          <p:nvPr/>
        </p:nvCxnSpPr>
        <p:spPr>
          <a:xfrm>
            <a:off x="8032955" y="2880852"/>
            <a:ext cx="0" cy="3736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Dreptunghi 65">
            <a:extLst>
              <a:ext uri="{FF2B5EF4-FFF2-40B4-BE49-F238E27FC236}">
                <a16:creationId xmlns:a16="http://schemas.microsoft.com/office/drawing/2014/main" id="{A834A8E2-043A-5B3F-E600-B7B1CCFE57D5}"/>
              </a:ext>
            </a:extLst>
          </p:cNvPr>
          <p:cNvSpPr/>
          <p:nvPr/>
        </p:nvSpPr>
        <p:spPr>
          <a:xfrm>
            <a:off x="7341132" y="3105454"/>
            <a:ext cx="1042211" cy="694849"/>
          </a:xfrm>
          <a:prstGeom prst="rect">
            <a:avLst/>
          </a:prstGeom>
          <a:solidFill>
            <a:srgbClr val="FFFF00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SERVICII ASISTENȚĂ SOCIALĂ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1+14*** </a:t>
            </a:r>
          </a:p>
        </p:txBody>
      </p:sp>
      <p:cxnSp>
        <p:nvCxnSpPr>
          <p:cNvPr id="70" name="Conector drept cu săgeată 69">
            <a:extLst>
              <a:ext uri="{FF2B5EF4-FFF2-40B4-BE49-F238E27FC236}">
                <a16:creationId xmlns:a16="http://schemas.microsoft.com/office/drawing/2014/main" id="{90BC229D-3325-5A6A-E35B-F002EF68930E}"/>
              </a:ext>
            </a:extLst>
          </p:cNvPr>
          <p:cNvCxnSpPr>
            <a:cxnSpLocks/>
          </p:cNvCxnSpPr>
          <p:nvPr/>
        </p:nvCxnSpPr>
        <p:spPr>
          <a:xfrm flipH="1">
            <a:off x="1337183" y="2684206"/>
            <a:ext cx="422791" cy="11183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1" name="Dreptunghi 70">
            <a:extLst>
              <a:ext uri="{FF2B5EF4-FFF2-40B4-BE49-F238E27FC236}">
                <a16:creationId xmlns:a16="http://schemas.microsoft.com/office/drawing/2014/main" id="{B6676665-329C-ABE8-6B53-61BF9682D902}"/>
              </a:ext>
            </a:extLst>
          </p:cNvPr>
          <p:cNvSpPr/>
          <p:nvPr/>
        </p:nvSpPr>
        <p:spPr>
          <a:xfrm>
            <a:off x="427701" y="3832049"/>
            <a:ext cx="1233950" cy="759615"/>
          </a:xfrm>
          <a:prstGeom prst="rect">
            <a:avLst/>
          </a:prstGeom>
          <a:solidFill>
            <a:srgbClr val="FFFF00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ALIMENTARE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o-RO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CU APĂ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</a:t>
            </a:r>
          </a:p>
        </p:txBody>
      </p:sp>
      <p:cxnSp>
        <p:nvCxnSpPr>
          <p:cNvPr id="74" name="Conector drept cu săgeată 73">
            <a:extLst>
              <a:ext uri="{FF2B5EF4-FFF2-40B4-BE49-F238E27FC236}">
                <a16:creationId xmlns:a16="http://schemas.microsoft.com/office/drawing/2014/main" id="{7167DDDC-E058-9A0A-FF54-9D1F46193106}"/>
              </a:ext>
            </a:extLst>
          </p:cNvPr>
          <p:cNvCxnSpPr>
            <a:cxnSpLocks/>
            <a:endCxn id="75" idx="0"/>
          </p:cNvCxnSpPr>
          <p:nvPr/>
        </p:nvCxnSpPr>
        <p:spPr>
          <a:xfrm>
            <a:off x="1759974" y="2684206"/>
            <a:ext cx="678426" cy="14207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Dreptunghi 74">
            <a:extLst>
              <a:ext uri="{FF2B5EF4-FFF2-40B4-BE49-F238E27FC236}">
                <a16:creationId xmlns:a16="http://schemas.microsoft.com/office/drawing/2014/main" id="{6C2E10BE-BD2C-91F5-4B80-BFD2AD03D048}"/>
              </a:ext>
            </a:extLst>
          </p:cNvPr>
          <p:cNvSpPr/>
          <p:nvPr/>
        </p:nvSpPr>
        <p:spPr>
          <a:xfrm>
            <a:off x="1784556" y="4104976"/>
            <a:ext cx="1307687" cy="668592"/>
          </a:xfrm>
          <a:prstGeom prst="rect">
            <a:avLst/>
          </a:prstGeom>
          <a:solidFill>
            <a:srgbClr val="FFFF00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GOSPODĂRIRE COMUNALĂ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20</a:t>
            </a:r>
          </a:p>
        </p:txBody>
      </p:sp>
      <p:cxnSp>
        <p:nvCxnSpPr>
          <p:cNvPr id="78" name="Conector drept 77">
            <a:extLst>
              <a:ext uri="{FF2B5EF4-FFF2-40B4-BE49-F238E27FC236}">
                <a16:creationId xmlns:a16="http://schemas.microsoft.com/office/drawing/2014/main" id="{443B4270-AF18-505B-BF76-AF218B3DC6DE}"/>
              </a:ext>
            </a:extLst>
          </p:cNvPr>
          <p:cNvCxnSpPr>
            <a:stCxn id="5" idx="1"/>
          </p:cNvCxnSpPr>
          <p:nvPr/>
        </p:nvCxnSpPr>
        <p:spPr>
          <a:xfrm flipH="1">
            <a:off x="1238865" y="1386348"/>
            <a:ext cx="422786" cy="730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Conector drept 79">
            <a:extLst>
              <a:ext uri="{FF2B5EF4-FFF2-40B4-BE49-F238E27FC236}">
                <a16:creationId xmlns:a16="http://schemas.microsoft.com/office/drawing/2014/main" id="{C3AA24A0-2851-3939-14D4-B0934E8B4500}"/>
              </a:ext>
            </a:extLst>
          </p:cNvPr>
          <p:cNvCxnSpPr/>
          <p:nvPr/>
        </p:nvCxnSpPr>
        <p:spPr>
          <a:xfrm>
            <a:off x="1238865" y="1413319"/>
            <a:ext cx="0" cy="3073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Conector drept 81">
            <a:extLst>
              <a:ext uri="{FF2B5EF4-FFF2-40B4-BE49-F238E27FC236}">
                <a16:creationId xmlns:a16="http://schemas.microsoft.com/office/drawing/2014/main" id="{0BE7B6F2-7BEF-2887-2C1E-6A3BE7BF33FA}"/>
              </a:ext>
            </a:extLst>
          </p:cNvPr>
          <p:cNvCxnSpPr/>
          <p:nvPr/>
        </p:nvCxnSpPr>
        <p:spPr>
          <a:xfrm flipH="1">
            <a:off x="304799" y="1730477"/>
            <a:ext cx="93406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" name="Conector drept cu săgeată 83">
            <a:extLst>
              <a:ext uri="{FF2B5EF4-FFF2-40B4-BE49-F238E27FC236}">
                <a16:creationId xmlns:a16="http://schemas.microsoft.com/office/drawing/2014/main" id="{3540F254-87BE-107B-3BD7-A69D4EF2D4EA}"/>
              </a:ext>
            </a:extLst>
          </p:cNvPr>
          <p:cNvCxnSpPr/>
          <p:nvPr/>
        </p:nvCxnSpPr>
        <p:spPr>
          <a:xfrm>
            <a:off x="304799" y="1720645"/>
            <a:ext cx="0" cy="31856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5" name="Dreptunghi 84">
            <a:extLst>
              <a:ext uri="{FF2B5EF4-FFF2-40B4-BE49-F238E27FC236}">
                <a16:creationId xmlns:a16="http://schemas.microsoft.com/office/drawing/2014/main" id="{806F1444-C08D-5301-F32D-0C34615D216C}"/>
              </a:ext>
            </a:extLst>
          </p:cNvPr>
          <p:cNvSpPr/>
          <p:nvPr/>
        </p:nvSpPr>
        <p:spPr>
          <a:xfrm>
            <a:off x="63909" y="4916128"/>
            <a:ext cx="1597742" cy="820993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SERVICIUL</a:t>
            </a:r>
            <a:r>
              <a:rPr kumimoji="0" lang="ro-RO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o-RO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VOLUNTAR SITUAȚII DE URGENȚĂ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1+10 **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6" name="CasetăText 85">
            <a:extLst>
              <a:ext uri="{FF2B5EF4-FFF2-40B4-BE49-F238E27FC236}">
                <a16:creationId xmlns:a16="http://schemas.microsoft.com/office/drawing/2014/main" id="{F1D7E487-74E2-5069-7D8D-2C44E8A763A5}"/>
              </a:ext>
            </a:extLst>
          </p:cNvPr>
          <p:cNvSpPr txBox="1"/>
          <p:nvPr/>
        </p:nvSpPr>
        <p:spPr>
          <a:xfrm>
            <a:off x="36869" y="5795980"/>
            <a:ext cx="47455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    </a:t>
            </a:r>
            <a:r>
              <a:rPr lang="ro-RO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Serviciu cu personalitate juridică finanțată din venituri proprii</a:t>
            </a:r>
          </a:p>
          <a:p>
            <a:r>
              <a:rPr lang="ro-RO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     SEF Serviciu angajat + 10 membri voluntari</a:t>
            </a:r>
          </a:p>
          <a:p>
            <a:r>
              <a:rPr lang="ro-RO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***   </a:t>
            </a:r>
            <a:r>
              <a:rPr lang="ro-RO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Asistenti</a:t>
            </a:r>
            <a:r>
              <a:rPr lang="ro-RO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personali </a:t>
            </a:r>
          </a:p>
          <a:p>
            <a:r>
              <a:rPr lang="ro-RO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**** Posturi proiecte europene</a:t>
            </a:r>
          </a:p>
          <a:p>
            <a:endParaRPr lang="ro-RO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CasetăText 86">
            <a:extLst>
              <a:ext uri="{FF2B5EF4-FFF2-40B4-BE49-F238E27FC236}">
                <a16:creationId xmlns:a16="http://schemas.microsoft.com/office/drawing/2014/main" id="{804B2D7F-21E2-CC25-4DF4-479DB0B431DE}"/>
              </a:ext>
            </a:extLst>
          </p:cNvPr>
          <p:cNvSpPr txBox="1"/>
          <p:nvPr/>
        </p:nvSpPr>
        <p:spPr>
          <a:xfrm>
            <a:off x="5568742" y="5261244"/>
            <a:ext cx="2018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 R I M A R,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Mădălina NEGRU</a:t>
            </a:r>
          </a:p>
        </p:txBody>
      </p:sp>
      <p:sp>
        <p:nvSpPr>
          <p:cNvPr id="24" name="Dreptunghi 23">
            <a:extLst>
              <a:ext uri="{FF2B5EF4-FFF2-40B4-BE49-F238E27FC236}">
                <a16:creationId xmlns:a16="http://schemas.microsoft.com/office/drawing/2014/main" id="{2A7D720F-19D0-25F8-E555-7C2155B38175}"/>
              </a:ext>
            </a:extLst>
          </p:cNvPr>
          <p:cNvSpPr/>
          <p:nvPr/>
        </p:nvSpPr>
        <p:spPr>
          <a:xfrm>
            <a:off x="7354530" y="3925599"/>
            <a:ext cx="1150374" cy="765138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ASISTENȚA MEDICALA COMUNITARA</a:t>
            </a:r>
          </a:p>
          <a:p>
            <a:pPr algn="ctr"/>
            <a:r>
              <a:rPr lang="ro-RO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pPr algn="ctr"/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5" name="Conector: cotit 34">
            <a:extLst>
              <a:ext uri="{FF2B5EF4-FFF2-40B4-BE49-F238E27FC236}">
                <a16:creationId xmlns:a16="http://schemas.microsoft.com/office/drawing/2014/main" id="{79E0867D-20F6-26CD-BC5C-9529B673B94B}"/>
              </a:ext>
            </a:extLst>
          </p:cNvPr>
          <p:cNvCxnSpPr>
            <a:stCxn id="48" idx="3"/>
          </p:cNvCxnSpPr>
          <p:nvPr/>
        </p:nvCxnSpPr>
        <p:spPr>
          <a:xfrm>
            <a:off x="7462687" y="2483908"/>
            <a:ext cx="920662" cy="1441691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ctor: cotit 48">
            <a:extLst>
              <a:ext uri="{FF2B5EF4-FFF2-40B4-BE49-F238E27FC236}">
                <a16:creationId xmlns:a16="http://schemas.microsoft.com/office/drawing/2014/main" id="{92DDE53A-4231-DA61-AC50-B0CD3CDAA9A3}"/>
              </a:ext>
            </a:extLst>
          </p:cNvPr>
          <p:cNvCxnSpPr>
            <a:cxnSpLocks/>
            <a:stCxn id="20" idx="3"/>
          </p:cNvCxnSpPr>
          <p:nvPr/>
        </p:nvCxnSpPr>
        <p:spPr>
          <a:xfrm>
            <a:off x="4414676" y="2317219"/>
            <a:ext cx="100679" cy="1828798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Dreptunghi 54">
            <a:extLst>
              <a:ext uri="{FF2B5EF4-FFF2-40B4-BE49-F238E27FC236}">
                <a16:creationId xmlns:a16="http://schemas.microsoft.com/office/drawing/2014/main" id="{BADC0745-2D91-BBF5-EB4D-C93026D49546}"/>
              </a:ext>
            </a:extLst>
          </p:cNvPr>
          <p:cNvSpPr/>
          <p:nvPr/>
        </p:nvSpPr>
        <p:spPr>
          <a:xfrm>
            <a:off x="4435801" y="4147290"/>
            <a:ext cx="1212801" cy="581417"/>
          </a:xfrm>
          <a:prstGeom prst="rect">
            <a:avLst/>
          </a:prstGeom>
          <a:solidFill>
            <a:srgbClr val="FFFF00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CULTURA</a:t>
            </a:r>
          </a:p>
          <a:p>
            <a:pPr algn="ctr"/>
            <a:r>
              <a:rPr lang="ro-RO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">
            <p14:nvContentPartPr>
              <p14:cNvPr id="77" name="Cerneală 76">
                <a:extLst>
                  <a:ext uri="{FF2B5EF4-FFF2-40B4-BE49-F238E27FC236}">
                    <a16:creationId xmlns:a16="http://schemas.microsoft.com/office/drawing/2014/main" id="{5DB898EA-D86D-9891-02D4-FA3FA2AC89EF}"/>
                  </a:ext>
                </a:extLst>
              </p14:cNvPr>
              <p14:cNvContentPartPr/>
              <p14:nvPr/>
            </p14:nvContentPartPr>
            <p14:xfrm>
              <a:off x="4871214" y="2006423"/>
              <a:ext cx="360" cy="360"/>
            </p14:xfrm>
          </p:contentPart>
        </mc:Choice>
        <mc:Fallback xmlns="">
          <p:pic>
            <p:nvPicPr>
              <p:cNvPr id="77" name="Cerneală 76">
                <a:extLst>
                  <a:ext uri="{FF2B5EF4-FFF2-40B4-BE49-F238E27FC236}">
                    <a16:creationId xmlns:a16="http://schemas.microsoft.com/office/drawing/2014/main" id="{5DB898EA-D86D-9891-02D4-FA3FA2AC89E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865094" y="1968983"/>
                <a:ext cx="12600" cy="75600"/>
              </a:xfrm>
              <a:prstGeom prst="rect">
                <a:avLst/>
              </a:prstGeom>
            </p:spPr>
          </p:pic>
        </mc:Fallback>
      </mc:AlternateContent>
      <p:cxnSp>
        <p:nvCxnSpPr>
          <p:cNvPr id="102" name="Conector drept cu săgeată 101">
            <a:extLst>
              <a:ext uri="{FF2B5EF4-FFF2-40B4-BE49-F238E27FC236}">
                <a16:creationId xmlns:a16="http://schemas.microsoft.com/office/drawing/2014/main" id="{3C7A63D2-9BB0-ADD3-BE60-47833B3D58A4}"/>
              </a:ext>
            </a:extLst>
          </p:cNvPr>
          <p:cNvCxnSpPr>
            <a:cxnSpLocks/>
          </p:cNvCxnSpPr>
          <p:nvPr/>
        </p:nvCxnSpPr>
        <p:spPr>
          <a:xfrm>
            <a:off x="4041058" y="2483908"/>
            <a:ext cx="19660" cy="161832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Dreptunghi 103">
            <a:extLst>
              <a:ext uri="{FF2B5EF4-FFF2-40B4-BE49-F238E27FC236}">
                <a16:creationId xmlns:a16="http://schemas.microsoft.com/office/drawing/2014/main" id="{EEDCE183-C860-6AA2-EE94-CA7210DA1124}"/>
              </a:ext>
            </a:extLst>
          </p:cNvPr>
          <p:cNvSpPr/>
          <p:nvPr/>
        </p:nvSpPr>
        <p:spPr>
          <a:xfrm>
            <a:off x="3234803" y="4111620"/>
            <a:ext cx="1091367" cy="617695"/>
          </a:xfrm>
          <a:prstGeom prst="rect">
            <a:avLst/>
          </a:prstGeom>
          <a:solidFill>
            <a:srgbClr val="FFFF00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ÎNVATAMANT</a:t>
            </a:r>
          </a:p>
          <a:p>
            <a:pPr algn="ctr"/>
            <a:r>
              <a:rPr lang="ro-RO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10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8" name="Conector drept cu săgeată 107">
            <a:extLst>
              <a:ext uri="{FF2B5EF4-FFF2-40B4-BE49-F238E27FC236}">
                <a16:creationId xmlns:a16="http://schemas.microsoft.com/office/drawing/2014/main" id="{98A3C34B-2B51-436D-7483-FDB8EA1F6A47}"/>
              </a:ext>
            </a:extLst>
          </p:cNvPr>
          <p:cNvCxnSpPr>
            <a:cxnSpLocks/>
          </p:cNvCxnSpPr>
          <p:nvPr/>
        </p:nvCxnSpPr>
        <p:spPr>
          <a:xfrm>
            <a:off x="8640566" y="1848465"/>
            <a:ext cx="33377" cy="207713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Dreptunghi 109">
            <a:extLst>
              <a:ext uri="{FF2B5EF4-FFF2-40B4-BE49-F238E27FC236}">
                <a16:creationId xmlns:a16="http://schemas.microsoft.com/office/drawing/2014/main" id="{3D0ACFA6-A55D-57CA-DA77-E46E467309FD}"/>
              </a:ext>
            </a:extLst>
          </p:cNvPr>
          <p:cNvSpPr/>
          <p:nvPr/>
        </p:nvSpPr>
        <p:spPr>
          <a:xfrm>
            <a:off x="8673942" y="3925599"/>
            <a:ext cx="1536889" cy="765127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ACHIZIȚII PUBLICE,</a:t>
            </a:r>
          </a:p>
          <a:p>
            <a:pPr algn="ctr"/>
            <a:r>
              <a:rPr lang="ro-RO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RESURSE UMANE ȘI PROIECTE EUROPENE</a:t>
            </a:r>
          </a:p>
          <a:p>
            <a:pPr algn="ctr"/>
            <a:r>
              <a:rPr lang="ro-RO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1+ 5****</a:t>
            </a:r>
            <a:endParaRPr lang="en-US" sz="10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38755"/>
      </p:ext>
    </p:extLst>
  </p:cSld>
  <p:clrMapOvr>
    <a:masterClrMapping/>
  </p:clrMapOvr>
</p:sld>
</file>

<file path=ppt/theme/theme1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150</Words>
  <Application>Microsoft Office PowerPoint</Application>
  <PresentationFormat>Ecran lat</PresentationFormat>
  <Paragraphs>51</Paragraphs>
  <Slides>1</Slides>
  <Notes>0</Notes>
  <HiddenSlides>0</HiddenSlides>
  <MMClips>0</MMClips>
  <ScaleCrop>false</ScaleCrop>
  <HeadingPairs>
    <vt:vector size="6" baseType="variant">
      <vt:variant>
        <vt:lpstr>Fonturi utilizate</vt:lpstr>
      </vt:variant>
      <vt:variant>
        <vt:i4>4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Temă Office</vt:lpstr>
      <vt:lpstr>Prezentare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Denisa grama</dc:creator>
  <cp:lastModifiedBy>Nicoleta Grama</cp:lastModifiedBy>
  <cp:revision>34</cp:revision>
  <cp:lastPrinted>2026-04-16T06:47:15Z</cp:lastPrinted>
  <dcterms:created xsi:type="dcterms:W3CDTF">2024-06-24T14:37:38Z</dcterms:created>
  <dcterms:modified xsi:type="dcterms:W3CDTF">2026-04-16T06:47:51Z</dcterms:modified>
</cp:coreProperties>
</file>